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Noot" charset="1" panose="00000000000000000000"/>
      <p:regular r:id="rId7"/>
    </p:embeddedFont>
    <p:embeddedFont>
      <p:font typeface="Glacial Indifference Bold" charset="1" panose="00000800000000000000"/>
      <p:regular r:id="rId8"/>
    </p:embeddedFont>
    <p:embeddedFont>
      <p:font typeface="Glacial Indifference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825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69542">
            <a:off x="333075" y="-1752006"/>
            <a:ext cx="17608553" cy="9662694"/>
          </a:xfrm>
          <a:custGeom>
            <a:avLst/>
            <a:gdLst/>
            <a:ahLst/>
            <a:cxnLst/>
            <a:rect r="r" b="b" t="t" l="l"/>
            <a:pathLst>
              <a:path h="9662694" w="17608553">
                <a:moveTo>
                  <a:pt x="17608553" y="0"/>
                </a:moveTo>
                <a:lnTo>
                  <a:pt x="0" y="0"/>
                </a:lnTo>
                <a:lnTo>
                  <a:pt x="0" y="9662694"/>
                </a:lnTo>
                <a:lnTo>
                  <a:pt x="17608553" y="9662694"/>
                </a:lnTo>
                <a:lnTo>
                  <a:pt x="17608553" y="0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975">
            <a:off x="-2616785" y="7671993"/>
            <a:ext cx="12681626" cy="5230014"/>
          </a:xfrm>
          <a:custGeom>
            <a:avLst/>
            <a:gdLst/>
            <a:ahLst/>
            <a:cxnLst/>
            <a:rect r="r" b="b" t="t" l="l"/>
            <a:pathLst>
              <a:path h="5230014" w="12681626">
                <a:moveTo>
                  <a:pt x="0" y="0"/>
                </a:moveTo>
                <a:lnTo>
                  <a:pt x="12681626" y="0"/>
                </a:lnTo>
                <a:lnTo>
                  <a:pt x="12681626" y="5230014"/>
                </a:lnTo>
                <a:lnTo>
                  <a:pt x="0" y="523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10843">
            <a:off x="6509047" y="8360722"/>
            <a:ext cx="12681626" cy="5230014"/>
          </a:xfrm>
          <a:custGeom>
            <a:avLst/>
            <a:gdLst/>
            <a:ahLst/>
            <a:cxnLst/>
            <a:rect r="r" b="b" t="t" l="l"/>
            <a:pathLst>
              <a:path h="5230014" w="12681626">
                <a:moveTo>
                  <a:pt x="0" y="0"/>
                </a:moveTo>
                <a:lnTo>
                  <a:pt x="12681626" y="0"/>
                </a:lnTo>
                <a:lnTo>
                  <a:pt x="12681626" y="5230014"/>
                </a:lnTo>
                <a:lnTo>
                  <a:pt x="0" y="523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640689">
            <a:off x="888832" y="5358197"/>
            <a:ext cx="4044708" cy="2866687"/>
          </a:xfrm>
          <a:custGeom>
            <a:avLst/>
            <a:gdLst/>
            <a:ahLst/>
            <a:cxnLst/>
            <a:rect r="r" b="b" t="t" l="l"/>
            <a:pathLst>
              <a:path h="2866687" w="4044708">
                <a:moveTo>
                  <a:pt x="0" y="0"/>
                </a:moveTo>
                <a:lnTo>
                  <a:pt x="4044708" y="0"/>
                </a:lnTo>
                <a:lnTo>
                  <a:pt x="4044708" y="2866687"/>
                </a:lnTo>
                <a:lnTo>
                  <a:pt x="0" y="28666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75729" y="6289286"/>
            <a:ext cx="2891794" cy="2049559"/>
          </a:xfrm>
          <a:custGeom>
            <a:avLst/>
            <a:gdLst/>
            <a:ahLst/>
            <a:cxnLst/>
            <a:rect r="r" b="b" t="t" l="l"/>
            <a:pathLst>
              <a:path h="2049559" w="2891794">
                <a:moveTo>
                  <a:pt x="0" y="0"/>
                </a:moveTo>
                <a:lnTo>
                  <a:pt x="2891795" y="0"/>
                </a:lnTo>
                <a:lnTo>
                  <a:pt x="2891795" y="2049560"/>
                </a:lnTo>
                <a:lnTo>
                  <a:pt x="0" y="2049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24028" y="1569173"/>
            <a:ext cx="10839944" cy="2521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36"/>
              </a:lnSpc>
              <a:spcBef>
                <a:spcPct val="0"/>
              </a:spcBef>
            </a:pPr>
            <a:r>
              <a:rPr lang="en-US" sz="14740">
                <a:solidFill>
                  <a:srgbClr val="F85846"/>
                </a:solidFill>
                <a:latin typeface="Noot"/>
                <a:ea typeface="Noot"/>
                <a:cs typeface="Noot"/>
                <a:sym typeface="Noot"/>
              </a:rPr>
              <a:t>The Vikings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58220" y="1249976"/>
            <a:ext cx="10171559" cy="59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17"/>
              </a:lnSpc>
              <a:spcBef>
                <a:spcPct val="0"/>
              </a:spcBef>
            </a:pPr>
            <a:r>
              <a:rPr lang="en-US" b="true" sz="3441">
                <a:solidFill>
                  <a:srgbClr val="F5E6C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Dulles M.S.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58220" y="4630435"/>
            <a:ext cx="12151627" cy="2270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5569">
                <a:solidFill>
                  <a:srgbClr val="F252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Mrs. Henry’ Tutorial Schedule: Every Thursday from : 8:20-8:50a.m.</a:t>
            </a:r>
          </a:p>
          <a:p>
            <a:pPr algn="ctr">
              <a:lnSpc>
                <a:spcPts val="5903"/>
              </a:lnSpc>
              <a:spcBef>
                <a:spcPct val="0"/>
              </a:spcBef>
            </a:pPr>
            <a:r>
              <a:rPr lang="en-US" sz="5569">
                <a:solidFill>
                  <a:srgbClr val="F252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Room # 510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DAGwbD92MkE</dc:identifier>
  <dcterms:modified xsi:type="dcterms:W3CDTF">2011-08-01T06:04:30Z</dcterms:modified>
  <cp:revision>1</cp:revision>
  <dc:title>Dark Blue The Vikings Presentation</dc:title>
</cp:coreProperties>
</file>